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8" autoAdjust="0"/>
  </p:normalViewPr>
  <p:slideViewPr>
    <p:cSldViewPr>
      <p:cViewPr varScale="1">
        <p:scale>
          <a:sx n="54" d="100"/>
          <a:sy n="54" d="100"/>
        </p:scale>
        <p:origin x="328" y="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6" y="0"/>
            <a:ext cx="121649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D15096EB6FC84A808C3E153FE6040B" ma:contentTypeVersion="15" ma:contentTypeDescription="Crie um novo documento." ma:contentTypeScope="" ma:versionID="104b42c2691dcf1aed2a888d6cb9cb16">
  <xsd:schema xmlns:xsd="http://www.w3.org/2001/XMLSchema" xmlns:xs="http://www.w3.org/2001/XMLSchema" xmlns:p="http://schemas.microsoft.com/office/2006/metadata/properties" xmlns:ns2="93c0e480-a6ec-4317-8610-858c1e87a87c" xmlns:ns3="72ba63d0-a5bc-4839-bbe4-f236a13a3eb8" targetNamespace="http://schemas.microsoft.com/office/2006/metadata/properties" ma:root="true" ma:fieldsID="b2b2392868885ea0a775b54abeaee275" ns2:_="" ns3:_="">
    <xsd:import namespace="93c0e480-a6ec-4317-8610-858c1e87a87c"/>
    <xsd:import namespace="72ba63d0-a5bc-4839-bbe4-f236a13a3e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0e480-a6ec-4317-8610-858c1e87a8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427386eb-5ec3-4ad0-b91f-00cfb7c1d1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a63d0-a5bc-4839-bbe4-f236a13a3eb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8b73dcf-92ca-4c84-9359-96dc623b6cc0}" ma:internalName="TaxCatchAll" ma:showField="CatchAllData" ma:web="72ba63d0-a5bc-4839-bbe4-f236a13a3e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c0e480-a6ec-4317-8610-858c1e87a87c">
      <Terms xmlns="http://schemas.microsoft.com/office/infopath/2007/PartnerControls"/>
    </lcf76f155ced4ddcb4097134ff3c332f>
    <TaxCatchAll xmlns="72ba63d0-a5bc-4839-bbe4-f236a13a3eb8" xsi:nil="true"/>
  </documentManagement>
</p:properties>
</file>

<file path=customXml/itemProps1.xml><?xml version="1.0" encoding="utf-8"?>
<ds:datastoreItem xmlns:ds="http://schemas.openxmlformats.org/officeDocument/2006/customXml" ds:itemID="{C6C399AD-7C42-4781-9D60-CF694AB4DB88}"/>
</file>

<file path=customXml/itemProps2.xml><?xml version="1.0" encoding="utf-8"?>
<ds:datastoreItem xmlns:ds="http://schemas.openxmlformats.org/officeDocument/2006/customXml" ds:itemID="{112D2FE5-F5A6-4FA9-8482-915EA457C279}"/>
</file>

<file path=customXml/itemProps3.xml><?xml version="1.0" encoding="utf-8"?>
<ds:datastoreItem xmlns:ds="http://schemas.openxmlformats.org/officeDocument/2006/customXml" ds:itemID="{9E394AA5-2F4A-4036-BAB3-7AB4B15794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Diogo Pereira C de Carvalho</dc:creator>
  <cp:lastModifiedBy>Diogo Pereira C de Carvalho</cp:lastModifiedBy>
  <cp:revision>2</cp:revision>
  <dcterms:created xsi:type="dcterms:W3CDTF">2021-10-04T15:43:01Z</dcterms:created>
  <dcterms:modified xsi:type="dcterms:W3CDTF">2022-03-09T19:00:55Z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2019-08-01T00:00:00Z</vt:filetime>
  </property>
  <property fmtid="{D5CDD505-2E9C-101B-9397-08002B2CF9AE}" pid="3" name="Creator">
    <vt:lpwstr>Adobe Acrobat 19.12</vt:lpwstr>
  </property>
  <property fmtid="{D5CDD505-2E9C-101B-9397-08002B2CF9AE}" pid="4" name="LastSaved">
    <vt:filetime>2021-10-04T00:00:00Z</vt:filetime>
  </property>
  <property fmtid="{D5CDD505-2E9C-101B-9397-08002B2CF9AE}" pid="5" name="ContentTypeId">
    <vt:lpwstr>0x010100C4D15096EB6FC84A808C3E153FE6040B</vt:lpwstr>
  </property>
</Properties>
</file>